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21" r:id="rId3"/>
    <p:sldId id="317" r:id="rId4"/>
    <p:sldId id="32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6B3B-B0F6-3248-8A2E-1FD064C1D92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8031-4B94-7C4E-B672-EFA9BCDF2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17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2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御須麻流</a:t>
            </a:r>
            <a:r>
              <a:rPr lang="ja-JP" altLang="en-US" sz="12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＝</a:t>
            </a:r>
            <a:r>
              <a:rPr lang="ja-JP" altLang="en-US" b="0" i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多くの玉を糸で貫いて輪にした装身具</a:t>
            </a:r>
            <a:endParaRPr lang="en-US" altLang="ja-JP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r>
              <a:rPr lang="ja-JP" altLang="ja-JP" sz="12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真拆</a:t>
            </a:r>
            <a:r>
              <a:rPr lang="ja-JP" altLang="en-US" sz="12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＝</a:t>
            </a:r>
            <a:r>
              <a:rPr lang="ja-JP" altLang="en-US" b="1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常緑のつる性植物の名</a:t>
            </a:r>
            <a:endParaRPr lang="en-US" altLang="ja-JP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28031-4B94-7C4E-B672-EFA9BCDF29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315297-8650-79D9-205D-772B0AFA7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E78082-761F-8596-E30B-0DA1F2DDB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1985F-7C4E-2FA0-56E1-5E8CFFFE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7C761D-09B1-3563-2445-334CEEE6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A0585F-CBCD-42C5-BB7D-CA1CFC59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7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DB66C4-8E78-3AD7-91D4-2AB68229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54AC37-4F21-F0FB-2BF8-E15771BC5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79201-E5A3-9188-DFA9-DA8CE1E7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4AE864-7507-333A-7CDD-869D39E5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8D6C64-4331-DBA6-87B2-5F9273CD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49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6B6BDC-28C7-9F93-436C-A48F24F3D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DF139C-774D-7CE1-A287-C4325D872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0CF076-CD89-4852-D4F8-BC952699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337B4D-2CAA-92AF-D9E3-D9215DB1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4D662E-5AB6-C383-F1E2-E92AC5DD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52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CB0FD6-7FB7-268B-E13D-36D1BA12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059294-C823-560E-C3B4-98F93832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D97960-C591-3D92-A03E-2BE5838A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A15020-3999-298D-4284-0D96E723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2C7706-B535-F6F1-F93A-070E4061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9B16A-03B5-BF3B-A632-E1328D68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6B43D0-D62D-C669-4A76-1D231DA8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CDBF4-87EB-904E-290E-FE54AF7B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AB987-A291-6FB1-E68F-35BCB4E9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808EB9-6788-319C-2790-40AB86C9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0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FE256-D497-63D8-2D87-9CA13EE8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D54B57-DB91-2480-B36D-CC3961337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0BE4BE-55B3-2E76-FE74-817060A82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2DBEA0-7161-1383-591A-F633B34F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7EEEAC-E252-B5AC-1CC2-5B81B228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F3670B-624A-97C6-9D98-1C04A3B3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41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BAA87-8DF4-B481-1BE2-0F39A487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0E218A-0F48-87D9-892A-75071DB6E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75507D-FA80-C463-260B-73278C278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BBDDF5-C869-DAB7-A03E-635AE83C7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2F4334-A661-40BC-EEEA-4A6CD4039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609194E-E11C-A40A-E68F-24FAD91F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CB1CBE-A641-8CFD-518C-553F2C97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51D1BB-D2BF-B954-78B2-B34897D1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5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0A20B-6EEE-1F01-29B8-68B1F61B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11BE27-34B5-0334-4C26-630961DB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BBB4C2-48BA-EFE0-6A14-74DDD0A1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57CF31-6195-EDA0-5184-5444C277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20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AFDFDBE-BF2C-AF3A-E536-39C2F290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767C18A-F6BC-1603-ACEC-361109E4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23B00D-DE57-DC91-9119-0DB2C87E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77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68AAD-1EB9-2A25-91F6-80EF3FA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DC7A23-1FFE-DC76-0B97-165CB99BB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F583F1-D352-5FB7-EC71-9A919C219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32F501-C66E-D2B5-B95F-27FE01AE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F93C40-2C69-CF11-232C-C8D96093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B5BA8F-C352-EB0B-7E8C-031AB655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84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5A7CA9-45AE-F41C-CE53-13DCC1AE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EB97B64-4BF0-8433-6AD1-D4FD99628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BB07F5-D039-DFBB-888D-944E18D5D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91BE43-BA25-0ECB-2130-26C96156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36BECD-49C8-F7B6-A67B-0777C7C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2A5773-267E-9AF9-2989-19022FD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74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61E5672-9C7C-6564-83A8-1B793223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F0CF69-01A7-CC10-C844-9BFA3BA86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CDAA4-03C5-6E1C-35A8-0BCA39D3D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59902F-4C4E-C74D-AB35-B4DF239DDB35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FA5924-E772-1424-F4AA-55700826C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D6064F-F62C-C4AF-D3F6-4AEC247E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34753-10D5-1346-9B38-B695218C21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55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天岩戸神話で活躍する芸能の女神】天宇受売命-アメノウズメノミコト-【日本神話】 | パパ、ときどきトトのゆるっと神話さんぽ">
            <a:extLst>
              <a:ext uri="{FF2B5EF4-FFF2-40B4-BE49-F238E27FC236}">
                <a16:creationId xmlns:a16="http://schemas.microsoft.com/office/drawing/2014/main" id="{472917BE-0C1B-2CB8-7AB6-D98AD050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808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AF57D57-0812-9454-807A-9F94CA9D25CD}"/>
              </a:ext>
            </a:extLst>
          </p:cNvPr>
          <p:cNvSpPr txBox="1">
            <a:spLocks/>
          </p:cNvSpPr>
          <p:nvPr/>
        </p:nvSpPr>
        <p:spPr>
          <a:xfrm>
            <a:off x="414261" y="259773"/>
            <a:ext cx="11363478" cy="6319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第</a:t>
            </a:r>
            <a:r>
              <a:rPr lang="en-US" altLang="ja-JP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30</a:t>
            </a:r>
            <a:r>
              <a:rPr lang="ja-JP" altLang="en-US" sz="600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回</a:t>
            </a:r>
            <a:r>
              <a:rPr lang="en-US" altLang="ja-JP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 </a:t>
            </a:r>
            <a:r>
              <a:rPr lang="ja-JP" altLang="en-US" sz="600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七五読み古事記勉強会</a:t>
            </a:r>
            <a:br>
              <a:rPr lang="en-US" altLang="ja-JP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</a:br>
            <a:br>
              <a:rPr lang="en-US" altLang="ja-JP" dirty="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</a:br>
            <a:r>
              <a:rPr lang="ja-JP" altLang="en-US" sz="1170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裳緖忍垂於番登</a:t>
            </a:r>
            <a:br>
              <a:rPr lang="en-US" altLang="ja-JP" sz="9600" dirty="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</a:br>
            <a:br>
              <a:rPr lang="en-US" altLang="ja-JP" dirty="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</a:br>
            <a:endParaRPr lang="en-US" altLang="ja-JP" dirty="0">
              <a:solidFill>
                <a:srgbClr val="C00000"/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 algn="ctr"/>
            <a:r>
              <a:rPr lang="ja-JP" altLang="en-US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倭塾サロン</a:t>
            </a:r>
            <a:br>
              <a:rPr lang="en-US" altLang="ja-JP" dirty="0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</a:br>
            <a:r>
              <a:rPr lang="ja-JP" altLang="en-US">
                <a:solidFill>
                  <a:sysClr val="windowText" lastClr="000000"/>
                </a:solidFill>
                <a:effectLst>
                  <a:glow rad="101600">
                    <a:schemeClr val="bg1"/>
                  </a:glow>
                </a:effectLst>
                <a:latin typeface="HGSMinchoE" panose="02020900000000000000" pitchFamily="18" charset="-128"/>
                <a:ea typeface="HGSMinchoE" panose="02020900000000000000" pitchFamily="18" charset="-128"/>
              </a:rPr>
              <a:t>小名木善行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766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934E-05EC-34E5-DA81-151EC0DC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0A19D8-00A6-B49C-3743-C58709B52301}"/>
              </a:ext>
            </a:extLst>
          </p:cNvPr>
          <p:cNvSpPr txBox="1"/>
          <p:nvPr/>
        </p:nvSpPr>
        <p:spPr>
          <a:xfrm>
            <a:off x="4064938" y="302359"/>
            <a:ext cx="6971139" cy="6196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天照大御神が岩屋戸にお隠れになると</a:t>
            </a:r>
            <a:endParaRPr kumimoji="1" lang="en-US" altLang="ja-JP" sz="2800" dirty="0"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高天原も中つ国も、</a:t>
            </a:r>
            <a:endParaRPr lang="en-US" altLang="ja-JP" sz="2800" dirty="0"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毎日が常夜</a:t>
            </a:r>
            <a:r>
              <a:rPr kumimoji="1" lang="ja-JP" altLang="en-US" sz="18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（とこよ）</a:t>
            </a: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となり、</a:t>
            </a:r>
          </a:p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世間は、万</a:t>
            </a:r>
            <a:r>
              <a:rPr kumimoji="1" lang="ja-JP" altLang="en-US" sz="18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（よろず）</a:t>
            </a: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の神の声が、</a:t>
            </a:r>
            <a:endParaRPr kumimoji="1" lang="en-US" altLang="ja-JP" sz="2800" dirty="0"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まるで狭いところで蝿が飛び回って</a:t>
            </a:r>
            <a:endParaRPr kumimoji="1" lang="en-US" altLang="ja-JP" sz="2800" dirty="0"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いるかのように騒然となり、</a:t>
            </a:r>
            <a:endParaRPr kumimoji="1" lang="en-US" altLang="ja-JP" sz="2800" dirty="0"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幾万もの妖</a:t>
            </a:r>
            <a:r>
              <a:rPr kumimoji="1" lang="ja-JP" altLang="en-US" sz="18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（わざわい）</a:t>
            </a: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が悉</a:t>
            </a:r>
            <a:r>
              <a:rPr kumimoji="1" lang="ja-JP" altLang="en-US" sz="18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（ことごと）</a:t>
            </a: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く</a:t>
            </a:r>
            <a:endParaRPr kumimoji="1" lang="en-US" altLang="ja-JP" sz="2800" dirty="0"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発</a:t>
            </a:r>
            <a:r>
              <a:rPr kumimoji="1" lang="ja-JP" altLang="en-US" sz="18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（おこ）</a:t>
            </a:r>
            <a:r>
              <a:rPr kumimoji="1" lang="ja-JP" altLang="en-US" sz="2800">
                <a:latin typeface="HGSMinchoE" panose="02020900000000000000" pitchFamily="18" charset="-128"/>
                <a:ea typeface="HGSMinchoE" panose="02020900000000000000" pitchFamily="18" charset="-128"/>
              </a:rPr>
              <a:t>りました。</a:t>
            </a:r>
            <a:endParaRPr kumimoji="1" lang="ja-JP" altLang="en-US" sz="2400">
              <a:latin typeface="HGSMinchoE" panose="02020900000000000000" pitchFamily="18" charset="-128"/>
              <a:ea typeface="HGSMinchoE" panose="020209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527D5E-522E-9688-BE51-BE126DDE732A}"/>
              </a:ext>
            </a:extLst>
          </p:cNvPr>
          <p:cNvSpPr txBox="1"/>
          <p:nvPr/>
        </p:nvSpPr>
        <p:spPr>
          <a:xfrm>
            <a:off x="11036077" y="302359"/>
            <a:ext cx="677108" cy="296491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wrap="none" rtlCol="0">
            <a:spAutoFit/>
          </a:bodyPr>
          <a:lstStyle/>
          <a:p>
            <a:r>
              <a:rPr kumimoji="1" lang="ja-JP" altLang="en-US" sz="3200">
                <a:latin typeface="HGSMinchoE" panose="02020900000000000000" pitchFamily="18" charset="-128"/>
                <a:ea typeface="HGSMinchoE" panose="02020900000000000000" pitchFamily="18" charset="-128"/>
              </a:rPr>
              <a:t>前回までのお話</a:t>
            </a:r>
          </a:p>
        </p:txBody>
      </p:sp>
      <p:pic>
        <p:nvPicPr>
          <p:cNvPr id="1026" name="Picture 2" descr="戸隠神社 岩戸隠れ伝説 二千年の歴史を持つ神社で五社巡り - Found Japan（ファウンド・ジャパン）">
            <a:extLst>
              <a:ext uri="{FF2B5EF4-FFF2-40B4-BE49-F238E27FC236}">
                <a16:creationId xmlns:a16="http://schemas.microsoft.com/office/drawing/2014/main" id="{BEF8A8E2-7A87-B98F-703E-199D5D5F3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0" r="32424"/>
          <a:stretch/>
        </p:blipFill>
        <p:spPr bwMode="auto">
          <a:xfrm>
            <a:off x="1" y="-28357"/>
            <a:ext cx="4001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5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7A379-ECEA-EAD9-2840-EA7917716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A283D7-B81B-0C7A-3020-0453C88E6C26}"/>
              </a:ext>
            </a:extLst>
          </p:cNvPr>
          <p:cNvSpPr txBox="1"/>
          <p:nvPr/>
        </p:nvSpPr>
        <p:spPr>
          <a:xfrm>
            <a:off x="11488119" y="112354"/>
            <a:ext cx="677108" cy="21441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rtlCol="0">
            <a:spAutoFit/>
          </a:bodyPr>
          <a:lstStyle/>
          <a:p>
            <a:r>
              <a:rPr kumimoji="1" lang="ja-JP" altLang="en-US" sz="3200">
                <a:latin typeface="HGSMinchoE" panose="02020900000000000000" pitchFamily="18" charset="-128"/>
                <a:ea typeface="HGSMinchoE" panose="02020900000000000000" pitchFamily="18" charset="-128"/>
              </a:rPr>
              <a:t>今回のお話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C85D45-9C65-C081-3F24-EEEA303D2ABD}"/>
              </a:ext>
            </a:extLst>
          </p:cNvPr>
          <p:cNvSpPr txBox="1"/>
          <p:nvPr/>
        </p:nvSpPr>
        <p:spPr>
          <a:xfrm>
            <a:off x="246580" y="129705"/>
            <a:ext cx="11241539" cy="69275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八百万神々は、天の安の河原に集まり、高御産巣日神の子の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20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思金神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（おもいかねのかみ）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に思慮をつくさせました。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こうして、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一　常世の長鳴鳥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（ながなきどり</a:t>
            </a:r>
            <a:r>
              <a:rPr lang="ja-JP" altLang="en-US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＝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鶏のこと）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を集めて鳴かせる、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二　天の安の河の川上にある天の堅石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（かたい石のこと）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と、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天の金山にある鉄を取ってきて、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鍛人</a:t>
            </a:r>
            <a:r>
              <a:rPr lang="ja-JP" altLang="en-US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である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の天津麻羅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（あまつまら）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を呼び集めて、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伊斯許理度売命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（いしこりどめのみこと）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に鏡を造らせる。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三　</a:t>
            </a:r>
            <a:r>
              <a:rPr lang="ja-JP" altLang="ja-JP" sz="18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玉祖命</a:t>
            </a:r>
            <a:r>
              <a:rPr lang="ja-JP" altLang="ja-JP" sz="14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（たまのおやのみこと）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には八尺勾璁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（やさかのまがたま）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の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五百津</a:t>
            </a:r>
            <a:r>
              <a:rPr lang="ja-JP" altLang="ja-JP" sz="11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（いほつ）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の御須麻流</a:t>
            </a:r>
            <a:r>
              <a:rPr lang="ja-JP" altLang="ja-JP" sz="11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（みすまる）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の珠</a:t>
            </a:r>
            <a:r>
              <a:rPr lang="ja-JP" altLang="ja-JP" sz="11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（たま）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を作</a:t>
            </a:r>
            <a:r>
              <a:rPr lang="ja-JP" altLang="ja-JP" sz="11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（つく）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らせる。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四　</a:t>
            </a:r>
            <a:r>
              <a:rPr lang="ja-JP" altLang="ja-JP" sz="18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天兒屋命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（あめのこやねのみこと）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、布刀玉命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（ふとたまのみこと）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には、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天の香山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（かぐやま）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の牡鹿の肩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（かた）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の骨を丸抜きに抜かせ、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天の香山の天の朱桜を取ってきて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占いをしてご神意を得させ</a:t>
            </a:r>
            <a:r>
              <a:rPr lang="ja-JP" altLang="en-US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る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、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五　天の香山の枝葉の茂った常緑樹を根が付いたまま掘りとり、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accent4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上の枝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にたくさんの勾玉を紐で通した玉飾りを取り付け、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accent4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中段の枝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には八尺鏡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（やたかがみ）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を掛け、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accent4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下の枝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には木綿や麻でできた布をたらし、神への立派な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捧げ物を</a:t>
            </a:r>
            <a:r>
              <a:rPr lang="ja-JP" altLang="ja-JP" sz="18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布刀玉命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（ふとたまのみこと）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が手に持ちました、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六　</a:t>
            </a:r>
            <a:r>
              <a:rPr lang="ja-JP" altLang="ja-JP" sz="18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天兒屋命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（あめのこやのみこと）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が立派な祝詞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（のりと）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をあげ、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七　</a:t>
            </a:r>
            <a:r>
              <a:rPr lang="ja-JP" altLang="ja-JP" sz="18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天手力男神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（あめのたちからをのかみ）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が石屋戸の脇に隠れ立って、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八　</a:t>
            </a:r>
            <a:r>
              <a:rPr lang="ja-JP" altLang="ja-JP" sz="1800" kern="0">
                <a:solidFill>
                  <a:srgbClr val="C00000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天宇受売命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（あめのうずめのみこと）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が天の香山の天の日影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（ひかげ）</a:t>
            </a:r>
            <a:endParaRPr lang="en-US" altLang="ja-JP" sz="1200" kern="0" dirty="0">
              <a:solidFill>
                <a:schemeClr val="accent6"/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sz="1200" kern="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を手次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（たすき）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に掛けて、天の</a:t>
            </a:r>
            <a:r>
              <a:rPr lang="ja-JP" altLang="ja-JP" sz="1800" kern="0">
                <a:solidFill>
                  <a:schemeClr val="accent4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真拆</a:t>
            </a:r>
            <a:r>
              <a:rPr lang="ja-JP" altLang="ja-JP" sz="1200" kern="0">
                <a:solidFill>
                  <a:schemeClr val="accent6"/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（まさき）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をかづらにして、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天の香山の笹の葉を手に持って、天の石屋戸に食器を伏せて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置き、足を踏み轟かして神がかりとなって胸もあらわに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裳の紐を陰部まで押し下げて垂らしました。</a:t>
            </a:r>
            <a:endParaRPr lang="ja-JP" altLang="ja-JP" sz="1800" kern="10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</a:t>
            </a:r>
            <a:r>
              <a:rPr lang="ja-JP" altLang="en-US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これをみて高天原が揺れるほどに八百万神々が</a:t>
            </a:r>
            <a:endParaRPr lang="en-US" altLang="ja-JP" sz="1800" kern="0" dirty="0">
              <a:solidFill>
                <a:schemeClr val="bg2">
                  <a:lumMod val="25000"/>
                </a:schemeClr>
              </a:solidFill>
              <a:effectLst/>
              <a:latin typeface="HGSMinchoE" panose="02020900000000000000" pitchFamily="18" charset="-128"/>
              <a:ea typeface="HGSMinchoE" panose="02020900000000000000" pitchFamily="18" charset="-128"/>
              <a:cs typeface="ヒラギノ角ゴシック W3" panose="020B0300000000000000" pitchFamily="34" charset="-128"/>
            </a:endParaRPr>
          </a:p>
          <a:p>
            <a:pPr>
              <a:buNone/>
            </a:pPr>
            <a:r>
              <a:rPr lang="ja-JP" altLang="en-US" kern="0">
                <a:solidFill>
                  <a:schemeClr val="bg2">
                    <a:lumMod val="25000"/>
                  </a:schemeClr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　　</a:t>
            </a:r>
            <a:r>
              <a:rPr lang="ja-JP" altLang="ja-JP" sz="1800" kern="0">
                <a:solidFill>
                  <a:schemeClr val="bg2">
                    <a:lumMod val="25000"/>
                  </a:schemeClr>
                </a:solidFill>
                <a:effectLst/>
                <a:latin typeface="HGSMinchoE" panose="02020900000000000000" pitchFamily="18" charset="-128"/>
                <a:ea typeface="HGSMinchoE" panose="02020900000000000000" pitchFamily="18" charset="-128"/>
                <a:cs typeface="ヒラギノ角ゴシック W3" panose="020B0300000000000000" pitchFamily="34" charset="-128"/>
              </a:rPr>
              <a:t>ともに花が咲いたように笑いました。</a:t>
            </a:r>
            <a:endParaRPr kumimoji="1" lang="ja-JP" altLang="en-US" sz="2000">
              <a:solidFill>
                <a:schemeClr val="bg2">
                  <a:lumMod val="25000"/>
                </a:schemeClr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52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BA346-CD90-C98F-FCE4-38759165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3E4FB2-798F-1000-6666-43CD8F33A33F}"/>
              </a:ext>
            </a:extLst>
          </p:cNvPr>
          <p:cNvSpPr txBox="1"/>
          <p:nvPr/>
        </p:nvSpPr>
        <p:spPr>
          <a:xfrm>
            <a:off x="371356" y="22128"/>
            <a:ext cx="11449288" cy="6812121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wrap="none" rtlCol="0">
            <a:spAutoFit/>
          </a:bodyPr>
          <a:lstStyle/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　　　　　　　　これもちて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是以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やほのよろずの　かみがみは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八百万神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あめのやすかは　おきまして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於天安之河原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かむつどひにて　つどひまし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神集集而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（訓集云都度比）</a:t>
            </a:r>
            <a:endParaRPr kumimoji="1" lang="en-US" altLang="ja-JP" sz="1200" dirty="0">
              <a:solidFill>
                <a:schemeClr val="accent6"/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endParaRPr kumimoji="1" lang="ja-JP" altLang="en-US" sz="1200">
              <a:solidFill>
                <a:schemeClr val="accent6"/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たかみむすひの　かみのこの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高御産巣日神之子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おもひかねかみ　おもはしめ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思金神令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（思訓金云加尼）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とこよのながの　なきとりを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集常世長鳴鳥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あつめてこれを　なかしめて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令鳴而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あめのやすかは　かはかみの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取天安河之河上之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あめのかなやま　かねとりて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天堅石取天金山之鉄而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かねひとあまつ　まらもとめ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求鍛人天津麻羅而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（麻羅二字以音）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いしこりとめに　おほせては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科伊斯許理度売命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（自伊下六字以音）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かがみをつくり　しめさせて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令作鏡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たまおやみこと　おほせては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科玉祖命令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やさかのまがの　たまつくり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作八尺勾璁之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いほつみすまる　つくらしめ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五百津之御須麻流之珠而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あめこやみこと　ふとたまの　　召天兒屋命布刀玉命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（布刀二字以音下效此）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みことめされて　かぐやまの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而内抜天香山之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まおしかのかた　うちぬきて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真男鹿之肩抜而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あめのかぐやま　ははかとり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取天香山之天之波波迦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（此三字以音木名）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まかなはしめて　うらなひて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令占合麻迦那波而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（自麻下四字以音）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かぐやまいほつ　まさかきを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天香山之五百津真賢木矣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ねこしにこして　うわつゑに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根許士尓許士而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（自許下五字以音） 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於上枝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やさかまがたま　いひおつの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取著八尺勾璁之五百津之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みすまるのたま　とりつけて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御須麻流之玉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なかのゑあたの　かがみつけ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於中枝取繋八尺鏡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（訓八尺云八阿多）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したのえだには　しらにきて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於下枝取垂白丹寸手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あほのにのきて　くさぐさの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青丹寸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（手而訓垂云志殿）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此種種物者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ものはふとなる　たまみこと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布刀玉命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ふとみでくらを　とりもちて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布刀御幣登取持而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あまのこやなる　みことには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天兒屋命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ふとののりとを　とでとなへ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布刀詔戸言祷白而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あめのたぢから　おのかみは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天手力男神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とのわきほどに　かくれたち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隠立戸掖而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あめのうずめの　みことには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天宇受売命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あめのかくやま　あめひかげ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手次繋天香山之天之日影而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あめのまさきを　かづらとし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為鬘天之真拆而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かぐやまにある　ささたぐさ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手草結天香山之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たぐさにゆひて　あめいはと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小竹葉而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（訓小竹云佐佐）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於天之石屋戸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おけをふせては　ふみならし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伏汙気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（此二字以音）</a:t>
            </a:r>
            <a:endParaRPr kumimoji="1" lang="en-US" altLang="ja-JP" sz="1200" dirty="0">
              <a:solidFill>
                <a:schemeClr val="accent6"/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r>
              <a:rPr lang="en-US" altLang="ja-JP" sz="1200" dirty="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			</a:t>
            </a:r>
            <a:r>
              <a:rPr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踏登杼呂許志</a:t>
            </a:r>
            <a:r>
              <a:rPr kumimoji="1" lang="ja-JP" altLang="en-US" sz="1200">
                <a:solidFill>
                  <a:schemeClr val="accent6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（此五字以音）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かむがかりして　むなちだし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為神県而掛出胸乳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もひもほとまへ　おしたらす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裳緖忍垂於番登也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たかあまのはら　どよめきて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尓高天原動而</a:t>
            </a:r>
          </a:p>
          <a:p>
            <a:r>
              <a:rPr kumimoji="1" lang="ja-JP" altLang="en-US" sz="1600">
                <a:latin typeface="HGSMinchoE" panose="02020900000000000000" pitchFamily="18" charset="-128"/>
                <a:ea typeface="HGSMinchoE" panose="02020900000000000000" pitchFamily="18" charset="-128"/>
              </a:rPr>
              <a:t>よろずかみがみ　みなわらふ　　</a:t>
            </a:r>
            <a:r>
              <a:rPr kumimoji="1" lang="ja-JP" altLang="en-US" sz="1600">
                <a:solidFill>
                  <a:srgbClr val="C0000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八百万神共咲</a:t>
            </a:r>
          </a:p>
        </p:txBody>
      </p:sp>
    </p:spTree>
    <p:extLst>
      <p:ext uri="{BB962C8B-B14F-4D97-AF65-F5344CB8AC3E}">
        <p14:creationId xmlns:p14="http://schemas.microsoft.com/office/powerpoint/2010/main" val="164855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997</Words>
  <Application>Microsoft Macintosh PowerPoint</Application>
  <PresentationFormat>ワイド画面</PresentationFormat>
  <Paragraphs>89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HGSMinchoE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小名木 善行</dc:creator>
  <cp:lastModifiedBy>小名木 善行</cp:lastModifiedBy>
  <cp:revision>2</cp:revision>
  <dcterms:created xsi:type="dcterms:W3CDTF">2025-04-21T01:32:30Z</dcterms:created>
  <dcterms:modified xsi:type="dcterms:W3CDTF">2025-04-21T03:05:04Z</dcterms:modified>
</cp:coreProperties>
</file>